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D377-B209-4527-BBF8-EDD526C1D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AB3C6-77D9-4EE3-9BB8-096B945E0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F9EEC-E17A-4943-8179-C02B018A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3B5D3-894A-45FB-919F-A2D6014D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C3158-C385-4661-B0F2-35E7F6C7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5C8A9-0A05-4491-95C1-C955C1994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02A5C-2C32-4631-8382-898DEA1E2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00EF6-F6C9-43C8-9ED3-C7E8B9895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CD82-6C7B-4D00-BFA3-66F8310D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87825-D0F0-4525-8D69-6EB347AD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1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E2703-1E25-40EB-8456-B3DA0B9E2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82D1A-68B3-4769-809B-6DB102880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0067F-6FEE-4F5E-8D00-EA16BD75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964B4-EDA1-41C1-990F-733596E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4E90E-7822-4214-A02C-5418C418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3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6920-5680-4223-ADDB-2CC22B7D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7358E-5E56-4FB6-B07B-44E299DD5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5D31B-9AE9-4A95-A12D-2EECF55C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88289-BFAF-4322-8C12-EB3D3054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D67E6-0A55-43A8-96FC-79F90A82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C8E1-5DD5-4DA0-A6F6-F6302B13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CE521-8963-4970-ABE0-BBECA69CB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5A7D-1C9A-4719-91E7-FD8F5B2F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EFB8-4839-4A40-840F-54A16DE6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7E605-FB56-499A-B1FE-17F3AC49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2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2CEB-88BD-4757-9632-DD0E8D8C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27A67-BBCE-47EC-9054-773C982F3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9D471-AF26-42B4-BA0F-A0EAE6A83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EAAC1-51F2-419E-833B-ED7049F0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60305-44B0-4C7C-946F-6F2FDA45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BCC98-81A4-4BC4-8847-A78E3B8E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9744-0D85-4FD1-8590-71600094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E2A76-B8E6-4707-9380-62E98DB19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4929D-4F23-4D70-800D-21D16E526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2BA6C-7D79-48E5-AE24-D1836ED94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038FC-5B75-4E8F-BE39-BF8FA74E4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716E7-B3AC-407F-A279-76E348A2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C05AC-01C3-4824-93EA-CE1AA789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62BB40-1B7A-4221-B709-0DB8E5F25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16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CBFA9-D3EE-4742-99C6-8F90AA0C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37840-6A72-4D18-9991-6FBD3CF4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B6A18-4E09-45C8-BEF5-92D25807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D1031-680B-48C6-A70E-37A8E021A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9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87B88C-9438-4B9A-9B74-8120EC20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CE443-AAE7-4DC3-AD97-37C0918F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799EE-1AC5-4E2E-A609-E5882FF5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6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F7F7-CCA5-4068-87D3-56B03360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3BEF2-5CBD-445D-9E4B-084F0C640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B85E9-725F-43FD-B902-6C3A1CA7F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D76C-EBD2-4AD7-B900-C2AF9DC7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17BAD-3313-4FE2-9E89-5913D369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16FD1-1687-4BEE-98F2-171F569B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3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3B1B-8E6D-4CAC-8057-E8C5CAE19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8E7F4-3FEB-4468-AD4E-68FCF22D8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F3D61-E765-47E6-BA72-B077D89BF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B5465-3E19-4362-A826-8B72B631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86880-B056-4457-B037-7D21609E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0C436-5D4C-4E26-A22B-76568351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75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39287-50C8-4B7C-B414-6E30A3ED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28567-6D0F-48AD-A9D7-599CA5F9D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37CE5-0F21-4E39-8EDC-A7E3FEB21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FE91-C666-46BC-A11B-24C94C421D7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D9C9-111E-45F3-95D7-429965F50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E03E-556D-4BCA-87D8-A9CD0E035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135F-315C-4DB0-9DFA-C1C952D8F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1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CAF9-AEC0-4DDA-89CA-CC533105A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876299"/>
            <a:ext cx="9705975" cy="175260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n-lt"/>
              </a:rPr>
              <a:t>Bangladesh Government’s COVID-19 response: Pros and 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DD046-E7D5-471A-B00F-7CED0B284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81349"/>
            <a:ext cx="9144000" cy="3267075"/>
          </a:xfrm>
        </p:spPr>
        <p:txBody>
          <a:bodyPr>
            <a:normAutofit/>
          </a:bodyPr>
          <a:lstStyle/>
          <a:p>
            <a:r>
              <a:rPr lang="en-GB" sz="4000" b="1" dirty="0"/>
              <a:t>Dr Be-Nazir Ahmed (Bangladesh)</a:t>
            </a:r>
          </a:p>
          <a:p>
            <a:r>
              <a:rPr lang="en-GB" dirty="0"/>
              <a:t>Country Lead, ASCEND Bangladesh; </a:t>
            </a:r>
          </a:p>
          <a:p>
            <a:r>
              <a:rPr lang="en-GB" dirty="0"/>
              <a:t>Former Director, Disease Control,</a:t>
            </a:r>
          </a:p>
          <a:p>
            <a:r>
              <a:rPr lang="en-GB" dirty="0"/>
              <a:t> Directorate General of Health Services (DGHS), Government of the People’s Republic of Bangladesh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5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ECE2-5196-4047-BCA9-0BBFAB4D7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Response of the governments and health system in containment and vaccine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D5795-6A4A-475C-ACD8-B24DEE618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Containment </a:t>
            </a:r>
          </a:p>
          <a:p>
            <a:pPr lvl="1"/>
            <a:r>
              <a:rPr lang="en-US" dirty="0"/>
              <a:t>Screening at PoE</a:t>
            </a:r>
          </a:p>
          <a:p>
            <a:pPr lvl="1"/>
            <a:r>
              <a:rPr lang="en-US" dirty="0"/>
              <a:t>Quarantine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Isolation</a:t>
            </a:r>
          </a:p>
          <a:p>
            <a:pPr lvl="1"/>
            <a:r>
              <a:rPr lang="en-US" dirty="0"/>
              <a:t>Movement restriction</a:t>
            </a:r>
          </a:p>
          <a:p>
            <a:r>
              <a:rPr lang="en-US" dirty="0"/>
              <a:t>Management of the patient</a:t>
            </a:r>
          </a:p>
          <a:p>
            <a:r>
              <a:rPr lang="en-US" dirty="0"/>
              <a:t>Vaccination </a:t>
            </a:r>
          </a:p>
          <a:p>
            <a:pPr lvl="1"/>
            <a:r>
              <a:rPr lang="en-US" dirty="0"/>
              <a:t>Mobilisation</a:t>
            </a:r>
          </a:p>
          <a:p>
            <a:pPr lvl="1"/>
            <a:r>
              <a:rPr lang="en-US" dirty="0"/>
              <a:t>Campaign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64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B740-7E97-4AA4-88F9-5F947A36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responses worked and which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12F7-0CE9-4B54-A73A-BAE58AB0F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that worked</a:t>
            </a:r>
          </a:p>
          <a:p>
            <a:pPr lvl="1"/>
            <a:r>
              <a:rPr lang="en-US" dirty="0"/>
              <a:t>Movement restriction in the form of lockdown</a:t>
            </a:r>
          </a:p>
          <a:p>
            <a:r>
              <a:rPr lang="en-GB" dirty="0"/>
              <a:t>Responses that did not work</a:t>
            </a:r>
          </a:p>
          <a:p>
            <a:pPr lvl="1"/>
            <a:r>
              <a:rPr lang="en-GB" dirty="0"/>
              <a:t>Containment </a:t>
            </a:r>
          </a:p>
          <a:p>
            <a:pPr lvl="2"/>
            <a:r>
              <a:rPr lang="en-GB" dirty="0"/>
              <a:t>Quarantine</a:t>
            </a:r>
          </a:p>
          <a:p>
            <a:pPr lvl="2"/>
            <a:r>
              <a:rPr lang="en-GB" dirty="0"/>
              <a:t>Testing </a:t>
            </a:r>
          </a:p>
          <a:p>
            <a:pPr lvl="2"/>
            <a:r>
              <a:rPr lang="en-GB" dirty="0"/>
              <a:t>Isolation</a:t>
            </a:r>
          </a:p>
          <a:p>
            <a:pPr lvl="1"/>
            <a:r>
              <a:rPr lang="en-GB" dirty="0"/>
              <a:t>Vaccine delivery</a:t>
            </a:r>
          </a:p>
          <a:p>
            <a:pPr lvl="2"/>
            <a:r>
              <a:rPr lang="en-GB" dirty="0"/>
              <a:t>Registration</a:t>
            </a:r>
          </a:p>
          <a:p>
            <a:pPr lvl="2"/>
            <a:r>
              <a:rPr lang="en-GB" dirty="0"/>
              <a:t>Limited number of centers</a:t>
            </a:r>
          </a:p>
          <a:p>
            <a:pPr lvl="2"/>
            <a:r>
              <a:rPr lang="en-GB" dirty="0"/>
              <a:t>Unavailability of vaccine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64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6D75D-D4EA-4E5D-B505-5E1D1964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left behind?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4833-D924-49A7-B528-8BBF7B6D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Elderly illiterate people</a:t>
            </a:r>
          </a:p>
          <a:p>
            <a:pPr lvl="1"/>
            <a:r>
              <a:rPr lang="en-US" dirty="0"/>
              <a:t>Rural area</a:t>
            </a:r>
          </a:p>
          <a:p>
            <a:pPr lvl="1"/>
            <a:r>
              <a:rPr lang="en-US" dirty="0"/>
              <a:t>Urban Slums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44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7D13-84EB-4413-A704-4E40CF287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did the community respond?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54E69-F2D7-4425-8825-0EC843B1F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Inability to participate due to non-involvement of</a:t>
            </a:r>
          </a:p>
          <a:p>
            <a:pPr lvl="1"/>
            <a:r>
              <a:rPr lang="en-US" dirty="0"/>
              <a:t>Elected MPs, </a:t>
            </a:r>
          </a:p>
          <a:p>
            <a:pPr lvl="1"/>
            <a:r>
              <a:rPr lang="en-US" dirty="0"/>
              <a:t>Civil societies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49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7F-3A65-4FD2-96C0-BBFB0826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724F-E033-4568-ADE0-A8EFF0F87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8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Bangladesh Government’s COVID-19 response: Pros and Cons</vt:lpstr>
      <vt:lpstr>Response of the governments and health system in containment and vaccine delivery</vt:lpstr>
      <vt:lpstr>Which responses worked and which not</vt:lpstr>
      <vt:lpstr>Who are left behind?</vt:lpstr>
      <vt:lpstr>How did the community respond?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 Government’s COVID-19 response: Pros and Cons</dc:title>
  <dc:creator>Ahmed, Be-Nazir</dc:creator>
  <cp:lastModifiedBy>Ahmed, Be-Nazir</cp:lastModifiedBy>
  <cp:revision>5</cp:revision>
  <dcterms:created xsi:type="dcterms:W3CDTF">2022-01-18T17:03:20Z</dcterms:created>
  <dcterms:modified xsi:type="dcterms:W3CDTF">2022-01-18T18:08:14Z</dcterms:modified>
</cp:coreProperties>
</file>